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216027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Quattrocento Sans" panose="020B0502050000020003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9ITAkHzXiP4C3lr6pXTPI+NSZ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33" d="100"/>
          <a:sy n="33" d="100"/>
        </p:scale>
        <p:origin x="1584" y="264"/>
      </p:cViewPr>
      <p:guideLst>
        <p:guide orient="horz" pos="6804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14425" y="1143000"/>
            <a:ext cx="46291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0304" y="6710840"/>
            <a:ext cx="27543443" cy="463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860608" y="12241530"/>
            <a:ext cx="22682835" cy="5520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lvl="0" algn="ctr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9073634" y="-2412799"/>
            <a:ext cx="14256783" cy="291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67140269" y="18839855"/>
            <a:ext cx="58062255" cy="2583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5198154" y="-6728965"/>
            <a:ext cx="58062255" cy="7697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620203" y="5040632"/>
            <a:ext cx="29163645" cy="14256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559696" y="13881737"/>
            <a:ext cx="27543443" cy="4290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0"/>
              <a:buFont typeface="Calibri"/>
              <a:buNone/>
              <a:defRPr sz="13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559696" y="9156148"/>
            <a:ext cx="27543443" cy="4725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marL="457200" lvl="0" indent="-228600" algn="l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220"/>
              </a:spcBef>
              <a:spcAft>
                <a:spcPts val="0"/>
              </a:spcAft>
              <a:buClr>
                <a:srgbClr val="888888"/>
              </a:buClr>
              <a:buSzPts val="6100"/>
              <a:buNone/>
              <a:defRPr sz="61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5743846" y="15876987"/>
            <a:ext cx="51402048" cy="44910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marL="1828800" lvl="3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marL="2286000" lvl="4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marL="2743200" lvl="5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marL="3200400" lvl="6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marL="3657600" lvl="7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marL="4114800" lvl="8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7685960" y="15876987"/>
            <a:ext cx="51402051" cy="44910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marL="1828800" lvl="3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marL="2286000" lvl="4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marL="2743200" lvl="5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marL="3200400" lvl="6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marL="3657600" lvl="7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marL="4114800" lvl="8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620203" y="4835606"/>
            <a:ext cx="14317416" cy="201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2pPr>
            <a:lvl3pPr marL="1371600" lvl="2" indent="-228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sz="6100" b="1"/>
            </a:lvl3pPr>
            <a:lvl4pPr marL="1828800" lvl="3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620203" y="6850856"/>
            <a:ext cx="14317416" cy="12446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marL="914400" lvl="1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marL="1371600" lvl="2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marL="1828800" lvl="3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460809" y="4835606"/>
            <a:ext cx="14323040" cy="201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2pPr>
            <a:lvl3pPr marL="1371600" lvl="2" indent="-228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sz="6100" b="1"/>
            </a:lvl3pPr>
            <a:lvl4pPr marL="1828800" lvl="3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4pPr>
            <a:lvl5pPr marL="2286000" lvl="4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5pPr>
            <a:lvl6pPr marL="2743200" lvl="5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6pPr>
            <a:lvl7pPr marL="3200400" lvl="6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7pPr>
            <a:lvl8pPr marL="3657600" lvl="7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8pPr>
            <a:lvl9pPr marL="4114800" lvl="8" indent="-228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460809" y="6850856"/>
            <a:ext cx="14323040" cy="12446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marL="914400" lvl="1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marL="1371600" lvl="2" indent="-61595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marL="1828800" lvl="3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marL="2286000" lvl="4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marL="2743200" lvl="5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620204" y="860107"/>
            <a:ext cx="10660709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  <a:defRPr sz="6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2669083" y="860109"/>
            <a:ext cx="18114764" cy="18437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9144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marL="2286000" lvl="4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marL="2743200" lvl="5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marL="3200400" lvl="6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marL="3657600" lvl="7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marL="4114800" lvl="8" indent="-66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620204" y="4520567"/>
            <a:ext cx="10660709" cy="1477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marL="914400" lvl="1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marL="1371600" lvl="2" indent="-228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marL="4114800" lvl="8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351421" y="15121890"/>
            <a:ext cx="19442430" cy="1785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alibri"/>
              <a:buNone/>
              <a:defRPr sz="6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6351421" y="1930241"/>
            <a:ext cx="19442430" cy="1296162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351421" y="16907115"/>
            <a:ext cx="19442430" cy="253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marL="914400" lvl="1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marL="1371600" lvl="2" indent="-228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marL="4114800" lvl="8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B3D7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alibri"/>
              <a:buNone/>
              <a:defRPr sz="1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20203" y="5040632"/>
            <a:ext cx="29163645" cy="14256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marR="0" lvl="0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–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»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60400" algn="l" rtl="0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sz="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384" y="20022504"/>
            <a:ext cx="10261283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Google Shape;89;p1"/>
          <p:cNvCxnSpPr/>
          <p:nvPr/>
        </p:nvCxnSpPr>
        <p:spPr>
          <a:xfrm>
            <a:off x="871538" y="3816574"/>
            <a:ext cx="30668192" cy="0"/>
          </a:xfrm>
          <a:prstGeom prst="straightConnector1">
            <a:avLst/>
          </a:prstGeom>
          <a:noFill/>
          <a:ln w="101600" cap="flat" cmpd="sng">
            <a:solidFill>
              <a:srgbClr val="3A43AC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21045" y="-597875"/>
            <a:ext cx="7772400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0" y="636588"/>
            <a:ext cx="32404050" cy="2958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550" tIns="154275" rIns="308550" bIns="15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Titre succinct et accrocheur</a:t>
            </a:r>
            <a:br>
              <a:rPr lang="fr-CA"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fr-CA" sz="4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 l’auteur.e (Prénom Nom) et des collaborateurs (le cas échéant)</a:t>
            </a:r>
            <a:br>
              <a:rPr lang="fr-CA" sz="4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4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 votre institution d’attache, Ontario, Canada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368377" y="1531260"/>
            <a:ext cx="4172397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200" b="0" i="1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Logo de votre établissement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864321" y="4455765"/>
            <a:ext cx="7937994" cy="464319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3A43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 Introduction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Mise en contexte et problématique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847669" y="9912958"/>
            <a:ext cx="7938000" cy="10972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3A43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2- </a:t>
            </a:r>
            <a:r>
              <a:rPr lang="fr-CA" sz="4400" b="1"/>
              <a:t>Méthodologie ou question de recherche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9706266" y="4451580"/>
            <a:ext cx="13225313" cy="467817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3A43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 </a:t>
            </a:r>
            <a:r>
              <a:rPr lang="fr-CA" sz="4400" b="1"/>
              <a:t>Analyse et résultats</a:t>
            </a:r>
            <a:endParaRPr sz="4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9700811" y="10056491"/>
            <a:ext cx="13225313" cy="467817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3A43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4- </a:t>
            </a:r>
            <a:r>
              <a:rPr lang="fr-CA" sz="4400" b="1"/>
              <a:t>Illustration 1</a:t>
            </a:r>
            <a:endParaRPr sz="4400"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300"/>
              <a:t>Par exemple : image, graphique, schéma, photo…</a:t>
            </a:r>
            <a:endParaRPr sz="3300"/>
          </a:p>
        </p:txBody>
      </p:sp>
      <p:sp>
        <p:nvSpPr>
          <p:cNvPr id="97" name="Google Shape;97;p1"/>
          <p:cNvSpPr/>
          <p:nvPr/>
        </p:nvSpPr>
        <p:spPr>
          <a:xfrm>
            <a:off x="9741394" y="15661401"/>
            <a:ext cx="13225313" cy="535027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3A43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5- </a:t>
            </a:r>
            <a:r>
              <a:rPr lang="fr-CA" sz="4400" b="1"/>
              <a:t>Illustration 2 (au besoin)</a:t>
            </a:r>
            <a:endParaRPr sz="4400"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CA" sz="3300">
                <a:solidFill>
                  <a:schemeClr val="dk1"/>
                </a:solidFill>
              </a:rPr>
              <a:t>Par exemple : image, graphique, schéma, photo…</a:t>
            </a:r>
            <a:endParaRPr sz="4400" b="1"/>
          </a:p>
        </p:txBody>
      </p:sp>
      <p:sp>
        <p:nvSpPr>
          <p:cNvPr id="98" name="Google Shape;98;p1"/>
          <p:cNvSpPr/>
          <p:nvPr/>
        </p:nvSpPr>
        <p:spPr>
          <a:xfrm>
            <a:off x="23878604" y="4451580"/>
            <a:ext cx="7643267" cy="8131641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3A43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6- Synthèse et conclusions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Faire un rappel des points principaux de l’étude.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Proposez des perspectives de recherche.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s’agit d’un message court et clair que le public retiendra.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23950687" y="13571896"/>
            <a:ext cx="7643267" cy="322555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3A43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7- </a:t>
            </a:r>
            <a:r>
              <a:rPr lang="fr-CA" sz="4400" b="1"/>
              <a:t>Bibliographie</a:t>
            </a:r>
            <a:endParaRPr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3991254" y="17786125"/>
            <a:ext cx="7643267" cy="3225555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3A43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8- Remerciements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pouvez insérer votre adresse électronique, si vous le désirez.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Personnalisé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Quattrocento Sans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Microsoft Office User</cp:lastModifiedBy>
  <cp:revision>1</cp:revision>
  <dcterms:created xsi:type="dcterms:W3CDTF">2014-03-10T17:22:20Z</dcterms:created>
  <dcterms:modified xsi:type="dcterms:W3CDTF">2023-11-07T21:55:43Z</dcterms:modified>
</cp:coreProperties>
</file>